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diagrams/data1.xml" ContentType="application/vnd.openxmlformats-officedocument.drawingml.diagramData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59A47A-5033-4A35-8554-2E1C9A5FE867}" type="doc">
      <dgm:prSet loTypeId="urn:microsoft.com/office/officeart/2005/8/layout/cycle6" loCatId="cycle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B7162DA-6B52-46C9-B693-CCF9CF8E928E}">
      <dgm:prSet phldrT="[Текст]" custT="1"/>
      <dgm:spPr/>
      <dgm:t>
        <a:bodyPr/>
        <a:lstStyle/>
        <a:p>
          <a:r>
            <a:rPr lang="ru-RU" sz="16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развивающая</a:t>
          </a:r>
        </a:p>
        <a:p>
          <a:r>
            <a:rPr lang="ru-RU" sz="16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предметно-простран-</a:t>
          </a:r>
        </a:p>
        <a:p>
          <a:r>
            <a:rPr lang="ru-RU" sz="16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ственная среда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C6A4E3-C7FB-471A-99DC-EC6AAB12073F}" type="parTrans" cxnId="{16978DE3-4B00-4034-A485-6A2061FA53A3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26B271-587A-41EA-AA86-EEAF8525C77A}" type="sibTrans" cxnId="{16978DE3-4B00-4034-A485-6A2061FA53A3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1C5ECF-2B39-444A-B183-0E1528AB66AE}">
      <dgm:prSet custT="1"/>
      <dgm:spPr/>
      <dgm:t>
        <a:bodyPr/>
        <a:lstStyle/>
        <a:p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финансовые</a:t>
          </a:r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CE296F-8340-4C63-8981-CBDC39C404C6}" type="parTrans" cxnId="{C320716D-C2F9-4287-9455-2AB9C1843111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243656-0281-4549-A5B5-DC7B34D8DFBE}" type="sibTrans" cxnId="{C320716D-C2F9-4287-9455-2AB9C1843111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FD9603-A4A3-4E8D-9F04-60DFB416F1E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материально-технические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91450A-AA1D-4BE2-A5C8-525394542711}" type="parTrans" cxnId="{780D1A28-D39C-4BAD-9B4E-CA5A889208FE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C1D447-FE2C-4611-B4D8-A6D6DBBAA13A}" type="sibTrans" cxnId="{780D1A28-D39C-4BAD-9B4E-CA5A889208FE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249D5E-4256-480B-A823-B00EA29404A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психолого-педагогические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35858-8059-4565-B343-E2C9A91CBD28}" type="parTrans" cxnId="{C443F2ED-1F47-4BB7-BD0C-3D7849A280C9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B2B407-F6C0-4528-9701-83703EBD5BA8}" type="sibTrans" cxnId="{C443F2ED-1F47-4BB7-BD0C-3D7849A280C9}">
      <dgm:prSet custT="1"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134F23-6627-469C-806D-28EFC6EB034C}">
      <dgm:prSet custT="1"/>
      <dgm:spPr/>
      <dgm:t>
        <a:bodyPr/>
        <a:lstStyle/>
        <a:p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кадровые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104DE-984C-49C3-85DB-1BA1228450E5}" type="parTrans" cxnId="{66E74306-5BE6-4712-8023-BBAC56C734DB}">
      <dgm:prSet/>
      <dgm:spPr/>
      <dgm:t>
        <a:bodyPr/>
        <a:lstStyle/>
        <a:p>
          <a:endParaRPr lang="ru-RU" b="1"/>
        </a:p>
      </dgm:t>
    </dgm:pt>
    <dgm:pt modelId="{7BCA5190-B0D1-4634-81D5-1840180A709F}" type="sibTrans" cxnId="{66E74306-5BE6-4712-8023-BBAC56C734DB}">
      <dgm:prSet/>
      <dgm:spPr/>
      <dgm:t>
        <a:bodyPr/>
        <a:lstStyle/>
        <a:p>
          <a:endParaRPr lang="ru-RU" b="1"/>
        </a:p>
      </dgm:t>
    </dgm:pt>
    <dgm:pt modelId="{751F3ADD-CA5D-4A4D-9332-EE4B6CE1D846}" type="pres">
      <dgm:prSet presAssocID="{F459A47A-5033-4A35-8554-2E1C9A5FE86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A1FDF1-0524-4654-A2FC-7BC574C73010}" type="pres">
      <dgm:prSet presAssocID="{42249D5E-4256-480B-A823-B00EA29404AE}" presName="node" presStyleLbl="node1" presStyleIdx="0" presStyleCnt="5" custScaleX="120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75731-D536-4F75-890A-F61DBC831896}" type="pres">
      <dgm:prSet presAssocID="{42249D5E-4256-480B-A823-B00EA29404AE}" presName="spNode" presStyleCnt="0"/>
      <dgm:spPr/>
    </dgm:pt>
    <dgm:pt modelId="{599E19BB-916E-405B-BDCA-0200BA737C4B}" type="pres">
      <dgm:prSet presAssocID="{1CB2B407-F6C0-4528-9701-83703EBD5BA8}" presName="sibTrans" presStyleLbl="sibTrans1D1" presStyleIdx="0" presStyleCnt="5"/>
      <dgm:spPr/>
      <dgm:t>
        <a:bodyPr/>
        <a:lstStyle/>
        <a:p>
          <a:endParaRPr lang="ru-RU"/>
        </a:p>
      </dgm:t>
    </dgm:pt>
    <dgm:pt modelId="{896E8E61-8B8D-4AFD-918D-0E56D73916F5}" type="pres">
      <dgm:prSet presAssocID="{9DFD9603-A4A3-4E8D-9F04-60DFB416F1E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5145D-8E15-4CCE-8869-8659577DB6B2}" type="pres">
      <dgm:prSet presAssocID="{9DFD9603-A4A3-4E8D-9F04-60DFB416F1EC}" presName="spNode" presStyleCnt="0"/>
      <dgm:spPr/>
    </dgm:pt>
    <dgm:pt modelId="{62AA0391-797B-4CF4-85BC-02FB131F9FBE}" type="pres">
      <dgm:prSet presAssocID="{81C1D447-FE2C-4611-B4D8-A6D6DBBAA13A}" presName="sibTrans" presStyleLbl="sibTrans1D1" presStyleIdx="1" presStyleCnt="5"/>
      <dgm:spPr/>
      <dgm:t>
        <a:bodyPr/>
        <a:lstStyle/>
        <a:p>
          <a:endParaRPr lang="ru-RU"/>
        </a:p>
      </dgm:t>
    </dgm:pt>
    <dgm:pt modelId="{9F80E10F-A1C7-4673-96E5-1337506843D2}" type="pres">
      <dgm:prSet presAssocID="{08134F23-6627-469C-806D-28EFC6EB034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EF35B-10A5-49FE-9E1A-2D96D0FA5383}" type="pres">
      <dgm:prSet presAssocID="{08134F23-6627-469C-806D-28EFC6EB034C}" presName="spNode" presStyleCnt="0"/>
      <dgm:spPr/>
    </dgm:pt>
    <dgm:pt modelId="{7BC1004B-305D-4466-B7A8-3472EC16BBB0}" type="pres">
      <dgm:prSet presAssocID="{7BCA5190-B0D1-4634-81D5-1840180A709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FC4E86F-EC64-4095-8557-DF1AF238ADEF}" type="pres">
      <dgm:prSet presAssocID="{F11C5ECF-2B39-444A-B183-0E1528AB66A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88350E-05CB-4D12-95D4-8B4CB2184FC5}" type="pres">
      <dgm:prSet presAssocID="{F11C5ECF-2B39-444A-B183-0E1528AB66AE}" presName="spNode" presStyleCnt="0"/>
      <dgm:spPr/>
    </dgm:pt>
    <dgm:pt modelId="{5B062CB1-6771-479A-9FC5-EC07674A7B09}" type="pres">
      <dgm:prSet presAssocID="{D3243656-0281-4549-A5B5-DC7B34D8DFBE}" presName="sibTrans" presStyleLbl="sibTrans1D1" presStyleIdx="3" presStyleCnt="5"/>
      <dgm:spPr/>
      <dgm:t>
        <a:bodyPr/>
        <a:lstStyle/>
        <a:p>
          <a:endParaRPr lang="ru-RU"/>
        </a:p>
      </dgm:t>
    </dgm:pt>
    <dgm:pt modelId="{39C06FA5-CDB6-4B8C-8564-FFB911139F01}" type="pres">
      <dgm:prSet presAssocID="{DB7162DA-6B52-46C9-B693-CCF9CF8E928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C1371-0A81-40EF-90C8-F9A258B76B1B}" type="pres">
      <dgm:prSet presAssocID="{DB7162DA-6B52-46C9-B693-CCF9CF8E928E}" presName="spNode" presStyleCnt="0"/>
      <dgm:spPr/>
    </dgm:pt>
    <dgm:pt modelId="{5526172B-EBA2-466E-9A28-5A09A8F90437}" type="pres">
      <dgm:prSet presAssocID="{C126B271-587A-41EA-AA86-EEAF8525C77A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768A4BC7-DC9F-4E84-807D-A2AFD5606640}" type="presOf" srcId="{9DFD9603-A4A3-4E8D-9F04-60DFB416F1EC}" destId="{896E8E61-8B8D-4AFD-918D-0E56D73916F5}" srcOrd="0" destOrd="0" presId="urn:microsoft.com/office/officeart/2005/8/layout/cycle6"/>
    <dgm:cxn modelId="{C443F2ED-1F47-4BB7-BD0C-3D7849A280C9}" srcId="{F459A47A-5033-4A35-8554-2E1C9A5FE867}" destId="{42249D5E-4256-480B-A823-B00EA29404AE}" srcOrd="0" destOrd="0" parTransId="{33E35858-8059-4565-B343-E2C9A91CBD28}" sibTransId="{1CB2B407-F6C0-4528-9701-83703EBD5BA8}"/>
    <dgm:cxn modelId="{EB4299F7-FE51-46F8-95D7-99B73467C9C2}" type="presOf" srcId="{7BCA5190-B0D1-4634-81D5-1840180A709F}" destId="{7BC1004B-305D-4466-B7A8-3472EC16BBB0}" srcOrd="0" destOrd="0" presId="urn:microsoft.com/office/officeart/2005/8/layout/cycle6"/>
    <dgm:cxn modelId="{106C6172-47A4-4D5F-9348-EAFA64D709AE}" type="presOf" srcId="{F11C5ECF-2B39-444A-B183-0E1528AB66AE}" destId="{4FC4E86F-EC64-4095-8557-DF1AF238ADEF}" srcOrd="0" destOrd="0" presId="urn:microsoft.com/office/officeart/2005/8/layout/cycle6"/>
    <dgm:cxn modelId="{ED54F5FF-2147-4AFC-A8C0-C6DC6124E3C3}" type="presOf" srcId="{C126B271-587A-41EA-AA86-EEAF8525C77A}" destId="{5526172B-EBA2-466E-9A28-5A09A8F90437}" srcOrd="0" destOrd="0" presId="urn:microsoft.com/office/officeart/2005/8/layout/cycle6"/>
    <dgm:cxn modelId="{B74E537D-C542-4237-A8DD-1F0AFB6C69F2}" type="presOf" srcId="{D3243656-0281-4549-A5B5-DC7B34D8DFBE}" destId="{5B062CB1-6771-479A-9FC5-EC07674A7B09}" srcOrd="0" destOrd="0" presId="urn:microsoft.com/office/officeart/2005/8/layout/cycle6"/>
    <dgm:cxn modelId="{8335BC9F-9BEA-410A-A157-96AAA20C86E2}" type="presOf" srcId="{08134F23-6627-469C-806D-28EFC6EB034C}" destId="{9F80E10F-A1C7-4673-96E5-1337506843D2}" srcOrd="0" destOrd="0" presId="urn:microsoft.com/office/officeart/2005/8/layout/cycle6"/>
    <dgm:cxn modelId="{66E74306-5BE6-4712-8023-BBAC56C734DB}" srcId="{F459A47A-5033-4A35-8554-2E1C9A5FE867}" destId="{08134F23-6627-469C-806D-28EFC6EB034C}" srcOrd="2" destOrd="0" parTransId="{573104DE-984C-49C3-85DB-1BA1228450E5}" sibTransId="{7BCA5190-B0D1-4634-81D5-1840180A709F}"/>
    <dgm:cxn modelId="{780D1A28-D39C-4BAD-9B4E-CA5A889208FE}" srcId="{F459A47A-5033-4A35-8554-2E1C9A5FE867}" destId="{9DFD9603-A4A3-4E8D-9F04-60DFB416F1EC}" srcOrd="1" destOrd="0" parTransId="{D891450A-AA1D-4BE2-A5C8-525394542711}" sibTransId="{81C1D447-FE2C-4611-B4D8-A6D6DBBAA13A}"/>
    <dgm:cxn modelId="{02EF6697-D8BF-4753-9EA4-31B4E9DE6B1E}" type="presOf" srcId="{1CB2B407-F6C0-4528-9701-83703EBD5BA8}" destId="{599E19BB-916E-405B-BDCA-0200BA737C4B}" srcOrd="0" destOrd="0" presId="urn:microsoft.com/office/officeart/2005/8/layout/cycle6"/>
    <dgm:cxn modelId="{5772AC60-79B9-461D-9EDA-6E68003A5AA9}" type="presOf" srcId="{DB7162DA-6B52-46C9-B693-CCF9CF8E928E}" destId="{39C06FA5-CDB6-4B8C-8564-FFB911139F01}" srcOrd="0" destOrd="0" presId="urn:microsoft.com/office/officeart/2005/8/layout/cycle6"/>
    <dgm:cxn modelId="{16978DE3-4B00-4034-A485-6A2061FA53A3}" srcId="{F459A47A-5033-4A35-8554-2E1C9A5FE867}" destId="{DB7162DA-6B52-46C9-B693-CCF9CF8E928E}" srcOrd="4" destOrd="0" parTransId="{B3C6A4E3-C7FB-471A-99DC-EC6AAB12073F}" sibTransId="{C126B271-587A-41EA-AA86-EEAF8525C77A}"/>
    <dgm:cxn modelId="{783BA969-6CC8-4281-AE96-EA4E877265B0}" type="presOf" srcId="{F459A47A-5033-4A35-8554-2E1C9A5FE867}" destId="{751F3ADD-CA5D-4A4D-9332-EE4B6CE1D846}" srcOrd="0" destOrd="0" presId="urn:microsoft.com/office/officeart/2005/8/layout/cycle6"/>
    <dgm:cxn modelId="{8D134316-8D06-459D-967D-A5471643464D}" type="presOf" srcId="{42249D5E-4256-480B-A823-B00EA29404AE}" destId="{CDA1FDF1-0524-4654-A2FC-7BC574C73010}" srcOrd="0" destOrd="0" presId="urn:microsoft.com/office/officeart/2005/8/layout/cycle6"/>
    <dgm:cxn modelId="{5C3E09A0-5CC0-4AFF-88F6-9C582EA51257}" type="presOf" srcId="{81C1D447-FE2C-4611-B4D8-A6D6DBBAA13A}" destId="{62AA0391-797B-4CF4-85BC-02FB131F9FBE}" srcOrd="0" destOrd="0" presId="urn:microsoft.com/office/officeart/2005/8/layout/cycle6"/>
    <dgm:cxn modelId="{C320716D-C2F9-4287-9455-2AB9C1843111}" srcId="{F459A47A-5033-4A35-8554-2E1C9A5FE867}" destId="{F11C5ECF-2B39-444A-B183-0E1528AB66AE}" srcOrd="3" destOrd="0" parTransId="{ABCE296F-8340-4C63-8981-CBDC39C404C6}" sibTransId="{D3243656-0281-4549-A5B5-DC7B34D8DFBE}"/>
    <dgm:cxn modelId="{13ED0E67-E6C3-4010-BA2C-E8BC6E1D69BC}" type="presParOf" srcId="{751F3ADD-CA5D-4A4D-9332-EE4B6CE1D846}" destId="{CDA1FDF1-0524-4654-A2FC-7BC574C73010}" srcOrd="0" destOrd="0" presId="urn:microsoft.com/office/officeart/2005/8/layout/cycle6"/>
    <dgm:cxn modelId="{D0E3C45E-36DA-447D-88AA-28C6ED7835C6}" type="presParOf" srcId="{751F3ADD-CA5D-4A4D-9332-EE4B6CE1D846}" destId="{97875731-D536-4F75-890A-F61DBC831896}" srcOrd="1" destOrd="0" presId="urn:microsoft.com/office/officeart/2005/8/layout/cycle6"/>
    <dgm:cxn modelId="{89E68126-0B44-431D-86E4-B7A5BC58FA16}" type="presParOf" srcId="{751F3ADD-CA5D-4A4D-9332-EE4B6CE1D846}" destId="{599E19BB-916E-405B-BDCA-0200BA737C4B}" srcOrd="2" destOrd="0" presId="urn:microsoft.com/office/officeart/2005/8/layout/cycle6"/>
    <dgm:cxn modelId="{7FADF1D6-4E05-4B24-A256-A9C08E48F42E}" type="presParOf" srcId="{751F3ADD-CA5D-4A4D-9332-EE4B6CE1D846}" destId="{896E8E61-8B8D-4AFD-918D-0E56D73916F5}" srcOrd="3" destOrd="0" presId="urn:microsoft.com/office/officeart/2005/8/layout/cycle6"/>
    <dgm:cxn modelId="{FE2F20FC-4C80-442D-9EF9-81F3E6B2FEC3}" type="presParOf" srcId="{751F3ADD-CA5D-4A4D-9332-EE4B6CE1D846}" destId="{CD75145D-8E15-4CCE-8869-8659577DB6B2}" srcOrd="4" destOrd="0" presId="urn:microsoft.com/office/officeart/2005/8/layout/cycle6"/>
    <dgm:cxn modelId="{AF787192-16A9-4DB2-989E-F22AB51CA40A}" type="presParOf" srcId="{751F3ADD-CA5D-4A4D-9332-EE4B6CE1D846}" destId="{62AA0391-797B-4CF4-85BC-02FB131F9FBE}" srcOrd="5" destOrd="0" presId="urn:microsoft.com/office/officeart/2005/8/layout/cycle6"/>
    <dgm:cxn modelId="{8F69EB95-4CB0-4A9E-A84F-7CB60F5B03D0}" type="presParOf" srcId="{751F3ADD-CA5D-4A4D-9332-EE4B6CE1D846}" destId="{9F80E10F-A1C7-4673-96E5-1337506843D2}" srcOrd="6" destOrd="0" presId="urn:microsoft.com/office/officeart/2005/8/layout/cycle6"/>
    <dgm:cxn modelId="{5CA5A506-ED7B-4E9D-BD22-9E612BB8C419}" type="presParOf" srcId="{751F3ADD-CA5D-4A4D-9332-EE4B6CE1D846}" destId="{BEDEF35B-10A5-49FE-9E1A-2D96D0FA5383}" srcOrd="7" destOrd="0" presId="urn:microsoft.com/office/officeart/2005/8/layout/cycle6"/>
    <dgm:cxn modelId="{A00D3A5C-117F-4575-AACC-EC630B693837}" type="presParOf" srcId="{751F3ADD-CA5D-4A4D-9332-EE4B6CE1D846}" destId="{7BC1004B-305D-4466-B7A8-3472EC16BBB0}" srcOrd="8" destOrd="0" presId="urn:microsoft.com/office/officeart/2005/8/layout/cycle6"/>
    <dgm:cxn modelId="{E8F0D474-C82C-40B4-A309-912DF9D299FF}" type="presParOf" srcId="{751F3ADD-CA5D-4A4D-9332-EE4B6CE1D846}" destId="{4FC4E86F-EC64-4095-8557-DF1AF238ADEF}" srcOrd="9" destOrd="0" presId="urn:microsoft.com/office/officeart/2005/8/layout/cycle6"/>
    <dgm:cxn modelId="{597F85DD-9512-4DFE-B347-7EE2AA289FDB}" type="presParOf" srcId="{751F3ADD-CA5D-4A4D-9332-EE4B6CE1D846}" destId="{2288350E-05CB-4D12-95D4-8B4CB2184FC5}" srcOrd="10" destOrd="0" presId="urn:microsoft.com/office/officeart/2005/8/layout/cycle6"/>
    <dgm:cxn modelId="{206AF01F-416D-4A6E-A15F-F1CD7ECF61F7}" type="presParOf" srcId="{751F3ADD-CA5D-4A4D-9332-EE4B6CE1D846}" destId="{5B062CB1-6771-479A-9FC5-EC07674A7B09}" srcOrd="11" destOrd="0" presId="urn:microsoft.com/office/officeart/2005/8/layout/cycle6"/>
    <dgm:cxn modelId="{C745C0A4-A5A7-4416-8C85-C801ACAA68B4}" type="presParOf" srcId="{751F3ADD-CA5D-4A4D-9332-EE4B6CE1D846}" destId="{39C06FA5-CDB6-4B8C-8564-FFB911139F01}" srcOrd="12" destOrd="0" presId="urn:microsoft.com/office/officeart/2005/8/layout/cycle6"/>
    <dgm:cxn modelId="{DE12899D-0C51-474B-AFCA-3C7E5FF5F8CC}" type="presParOf" srcId="{751F3ADD-CA5D-4A4D-9332-EE4B6CE1D846}" destId="{156C1371-0A81-40EF-90C8-F9A258B76B1B}" srcOrd="13" destOrd="0" presId="urn:microsoft.com/office/officeart/2005/8/layout/cycle6"/>
    <dgm:cxn modelId="{26CE66BA-81E0-44CD-B507-194B81AC64FA}" type="presParOf" srcId="{751F3ADD-CA5D-4A4D-9332-EE4B6CE1D846}" destId="{5526172B-EBA2-466E-9A28-5A09A8F9043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1FDF1-0524-4654-A2FC-7BC574C73010}">
      <dsp:nvSpPr>
        <dsp:cNvPr id="0" name=""/>
        <dsp:cNvSpPr/>
      </dsp:nvSpPr>
      <dsp:spPr>
        <a:xfrm>
          <a:off x="3096346" y="3276"/>
          <a:ext cx="2232242" cy="11992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психолого-педагогические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54889" y="61819"/>
        <a:ext cx="2115156" cy="1082171"/>
      </dsp:txXfrm>
    </dsp:sp>
    <dsp:sp modelId="{599E19BB-916E-405B-BDCA-0200BA737C4B}">
      <dsp:nvSpPr>
        <dsp:cNvPr id="0" name=""/>
        <dsp:cNvSpPr/>
      </dsp:nvSpPr>
      <dsp:spPr>
        <a:xfrm>
          <a:off x="1817947" y="602905"/>
          <a:ext cx="4789041" cy="4789041"/>
        </a:xfrm>
        <a:custGeom>
          <a:avLst/>
          <a:gdLst/>
          <a:ahLst/>
          <a:cxnLst/>
          <a:rect l="0" t="0" r="0" b="0"/>
          <a:pathLst>
            <a:path>
              <a:moveTo>
                <a:pt x="3520950" y="281493"/>
              </a:moveTo>
              <a:arcTo wR="2394520" hR="2394520" stAng="17883694" swAng="1658556"/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E8E61-8B8D-4AFD-918D-0E56D73916F5}">
      <dsp:nvSpPr>
        <dsp:cNvPr id="0" name=""/>
        <dsp:cNvSpPr/>
      </dsp:nvSpPr>
      <dsp:spPr>
        <a:xfrm>
          <a:off x="5567286" y="1657849"/>
          <a:ext cx="1845011" cy="1199257"/>
        </a:xfrm>
        <a:prstGeom prst="roundRect">
          <a:avLst/>
        </a:prstGeom>
        <a:solidFill>
          <a:schemeClr val="accent2">
            <a:hueOff val="113291"/>
            <a:satOff val="-11998"/>
            <a:lumOff val="-294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материально-технические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25829" y="1716392"/>
        <a:ext cx="1727925" cy="1082171"/>
      </dsp:txXfrm>
    </dsp:sp>
    <dsp:sp modelId="{62AA0391-797B-4CF4-85BC-02FB131F9FBE}">
      <dsp:nvSpPr>
        <dsp:cNvPr id="0" name=""/>
        <dsp:cNvSpPr/>
      </dsp:nvSpPr>
      <dsp:spPr>
        <a:xfrm>
          <a:off x="1817947" y="602905"/>
          <a:ext cx="4789041" cy="4789041"/>
        </a:xfrm>
        <a:custGeom>
          <a:avLst/>
          <a:gdLst/>
          <a:ahLst/>
          <a:cxnLst/>
          <a:rect l="0" t="0" r="0" b="0"/>
          <a:pathLst>
            <a:path>
              <a:moveTo>
                <a:pt x="4785775" y="2269500"/>
              </a:moveTo>
              <a:arcTo wR="2394520" hR="2394520" stAng="21420430" swAng="2195114"/>
            </a:path>
          </a:pathLst>
        </a:custGeom>
        <a:noFill/>
        <a:ln w="9525" cap="rnd" cmpd="sng" algn="ctr">
          <a:solidFill>
            <a:schemeClr val="accent2">
              <a:hueOff val="113291"/>
              <a:satOff val="-11998"/>
              <a:lumOff val="-29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0E10F-A1C7-4673-96E5-1337506843D2}">
      <dsp:nvSpPr>
        <dsp:cNvPr id="0" name=""/>
        <dsp:cNvSpPr/>
      </dsp:nvSpPr>
      <dsp:spPr>
        <a:xfrm>
          <a:off x="4697426" y="4335004"/>
          <a:ext cx="1845011" cy="1199257"/>
        </a:xfrm>
        <a:prstGeom prst="roundRect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кадровые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55969" y="4393547"/>
        <a:ext cx="1727925" cy="1082171"/>
      </dsp:txXfrm>
    </dsp:sp>
    <dsp:sp modelId="{7BC1004B-305D-4466-B7A8-3472EC16BBB0}">
      <dsp:nvSpPr>
        <dsp:cNvPr id="0" name=""/>
        <dsp:cNvSpPr/>
      </dsp:nvSpPr>
      <dsp:spPr>
        <a:xfrm>
          <a:off x="1817947" y="602905"/>
          <a:ext cx="4789041" cy="4789041"/>
        </a:xfrm>
        <a:custGeom>
          <a:avLst/>
          <a:gdLst/>
          <a:ahLst/>
          <a:cxnLst/>
          <a:rect l="0" t="0" r="0" b="0"/>
          <a:pathLst>
            <a:path>
              <a:moveTo>
                <a:pt x="2869976" y="4741363"/>
              </a:moveTo>
              <a:arcTo wR="2394520" hR="2394520" stAng="4712834" swAng="1374332"/>
            </a:path>
          </a:pathLst>
        </a:custGeom>
        <a:noFill/>
        <a:ln w="9525" cap="rnd" cmpd="sng" algn="ctr">
          <a:solidFill>
            <a:schemeClr val="accent2">
              <a:hueOff val="226582"/>
              <a:satOff val="-23996"/>
              <a:lumOff val="-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4E86F-EC64-4095-8557-DF1AF238ADEF}">
      <dsp:nvSpPr>
        <dsp:cNvPr id="0" name=""/>
        <dsp:cNvSpPr/>
      </dsp:nvSpPr>
      <dsp:spPr>
        <a:xfrm>
          <a:off x="1882498" y="4335004"/>
          <a:ext cx="1845011" cy="1199257"/>
        </a:xfrm>
        <a:prstGeom prst="roundRect">
          <a:avLst/>
        </a:prstGeom>
        <a:solidFill>
          <a:schemeClr val="accent2">
            <a:hueOff val="339874"/>
            <a:satOff val="-35995"/>
            <a:lumOff val="-88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финансовые</a:t>
          </a:r>
          <a:endParaRPr lang="ru-RU" sz="1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041" y="4393547"/>
        <a:ext cx="1727925" cy="1082171"/>
      </dsp:txXfrm>
    </dsp:sp>
    <dsp:sp modelId="{5B062CB1-6771-479A-9FC5-EC07674A7B09}">
      <dsp:nvSpPr>
        <dsp:cNvPr id="0" name=""/>
        <dsp:cNvSpPr/>
      </dsp:nvSpPr>
      <dsp:spPr>
        <a:xfrm>
          <a:off x="1817947" y="602905"/>
          <a:ext cx="4789041" cy="4789041"/>
        </a:xfrm>
        <a:custGeom>
          <a:avLst/>
          <a:gdLst/>
          <a:ahLst/>
          <a:cxnLst/>
          <a:rect l="0" t="0" r="0" b="0"/>
          <a:pathLst>
            <a:path>
              <a:moveTo>
                <a:pt x="399897" y="3719363"/>
              </a:moveTo>
              <a:arcTo wR="2394520" hR="2394520" stAng="8784456" swAng="2195114"/>
            </a:path>
          </a:pathLst>
        </a:custGeom>
        <a:noFill/>
        <a:ln w="9525" cap="rnd" cmpd="sng" algn="ctr">
          <a:solidFill>
            <a:schemeClr val="accent2">
              <a:hueOff val="339874"/>
              <a:satOff val="-35995"/>
              <a:lumOff val="-88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06FA5-CDB6-4B8C-8564-FFB911139F01}">
      <dsp:nvSpPr>
        <dsp:cNvPr id="0" name=""/>
        <dsp:cNvSpPr/>
      </dsp:nvSpPr>
      <dsp:spPr>
        <a:xfrm>
          <a:off x="1012637" y="1657849"/>
          <a:ext cx="1845011" cy="1199257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развивающая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предметно-простран-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ственная среда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1180" y="1716392"/>
        <a:ext cx="1727925" cy="1082171"/>
      </dsp:txXfrm>
    </dsp:sp>
    <dsp:sp modelId="{5526172B-EBA2-466E-9A28-5A09A8F90437}">
      <dsp:nvSpPr>
        <dsp:cNvPr id="0" name=""/>
        <dsp:cNvSpPr/>
      </dsp:nvSpPr>
      <dsp:spPr>
        <a:xfrm>
          <a:off x="1817947" y="602905"/>
          <a:ext cx="4789041" cy="4789041"/>
        </a:xfrm>
        <a:custGeom>
          <a:avLst/>
          <a:gdLst/>
          <a:ahLst/>
          <a:cxnLst/>
          <a:rect l="0" t="0" r="0" b="0"/>
          <a:pathLst>
            <a:path>
              <a:moveTo>
                <a:pt x="416313" y="1045289"/>
              </a:moveTo>
              <a:arcTo wR="2394520" hR="2394520" stAng="12857750" swAng="1658556"/>
            </a:path>
          </a:pathLst>
        </a:custGeom>
        <a:noFill/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14208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95800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2652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body"/>
          </p:nvPr>
        </p:nvSpPr>
        <p:spPr>
          <a:xfrm>
            <a:off x="314208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8" name="PlaceHolder 7"/>
          <p:cNvSpPr>
            <a:spLocks noGrp="1"/>
          </p:cNvSpPr>
          <p:nvPr>
            <p:ph type="body"/>
          </p:nvPr>
        </p:nvSpPr>
        <p:spPr>
          <a:xfrm>
            <a:off x="595800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326520" y="326520"/>
            <a:ext cx="8490960" cy="3786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ubTitle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14208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595800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32652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body"/>
          </p:nvPr>
        </p:nvSpPr>
        <p:spPr>
          <a:xfrm>
            <a:off x="314208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 type="body"/>
          </p:nvPr>
        </p:nvSpPr>
        <p:spPr>
          <a:xfrm>
            <a:off x="595800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subTitle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ubTitle"/>
          </p:nvPr>
        </p:nvSpPr>
        <p:spPr>
          <a:xfrm>
            <a:off x="326520" y="326520"/>
            <a:ext cx="8490960" cy="3786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314208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5958000" y="17960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body"/>
          </p:nvPr>
        </p:nvSpPr>
        <p:spPr>
          <a:xfrm>
            <a:off x="32652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81" name="PlaceHolder 6"/>
          <p:cNvSpPr>
            <a:spLocks noGrp="1"/>
          </p:cNvSpPr>
          <p:nvPr>
            <p:ph type="body"/>
          </p:nvPr>
        </p:nvSpPr>
        <p:spPr>
          <a:xfrm>
            <a:off x="314208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82" name="PlaceHolder 7"/>
          <p:cNvSpPr>
            <a:spLocks noGrp="1"/>
          </p:cNvSpPr>
          <p:nvPr>
            <p:ph type="body"/>
          </p:nvPr>
        </p:nvSpPr>
        <p:spPr>
          <a:xfrm>
            <a:off x="5958000" y="4013640"/>
            <a:ext cx="26812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326520" y="326520"/>
            <a:ext cx="8490960" cy="3786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ru-RU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42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93600" y="40136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2652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93600" y="1796040"/>
            <a:ext cx="406368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326520" y="4013640"/>
            <a:ext cx="8327520" cy="2025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228600"/>
            <a:ext cx="1980720" cy="6638400"/>
            <a:chOff x="0" y="228600"/>
            <a:chExt cx="1980720" cy="6638400"/>
          </a:xfrm>
        </p:grpSpPr>
        <p:sp>
          <p:nvSpPr>
            <p:cNvPr id="1" name="CustomShape 2"/>
            <p:cNvSpPr/>
            <p:nvPr/>
          </p:nvSpPr>
          <p:spPr>
            <a:xfrm>
              <a:off x="0" y="2575080"/>
              <a:ext cx="69480" cy="62568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89280" y="3156480"/>
              <a:ext cx="448920" cy="232200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560520" y="5447160"/>
              <a:ext cx="423000" cy="141984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66720" y="6503760"/>
              <a:ext cx="118800" cy="36324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69840" y="3201120"/>
              <a:ext cx="570600" cy="332820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15480" y="228600"/>
              <a:ext cx="73440" cy="292752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54360" y="2944080"/>
              <a:ext cx="54000" cy="4935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534960" y="5478840"/>
              <a:ext cx="131760" cy="102456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538560" y="1398960"/>
              <a:ext cx="1442160" cy="404784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640800" y="6530040"/>
              <a:ext cx="112320" cy="33696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534960" y="5359320"/>
              <a:ext cx="25560" cy="22140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590400" y="6244560"/>
              <a:ext cx="165240" cy="62208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" name="Group 14"/>
          <p:cNvGrpSpPr/>
          <p:nvPr/>
        </p:nvGrpSpPr>
        <p:grpSpPr>
          <a:xfrm>
            <a:off x="20520" y="360"/>
            <a:ext cx="1951920" cy="6852600"/>
            <a:chOff x="20520" y="360"/>
            <a:chExt cx="1951920" cy="6852600"/>
          </a:xfrm>
        </p:grpSpPr>
        <p:sp>
          <p:nvSpPr>
            <p:cNvPr id="14" name="CustomShape 15"/>
            <p:cNvSpPr/>
            <p:nvPr/>
          </p:nvSpPr>
          <p:spPr>
            <a:xfrm>
              <a:off x="20520" y="360"/>
              <a:ext cx="409320" cy="440064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453600" y="4316400"/>
              <a:ext cx="350280" cy="158040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831600" y="5862600"/>
              <a:ext cx="356760" cy="99036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429840" y="4364280"/>
              <a:ext cx="456840" cy="223560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385560" y="1289160"/>
              <a:ext cx="144000" cy="302688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918720" y="6571440"/>
              <a:ext cx="110880" cy="28116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414000" y="4107600"/>
              <a:ext cx="68040" cy="51120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" name="CustomShape 22"/>
            <p:cNvSpPr/>
            <p:nvPr/>
          </p:nvSpPr>
          <p:spPr>
            <a:xfrm>
              <a:off x="804600" y="3145680"/>
              <a:ext cx="1167840" cy="271656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" name="CustomShape 23"/>
            <p:cNvSpPr/>
            <p:nvPr/>
          </p:nvSpPr>
          <p:spPr>
            <a:xfrm>
              <a:off x="887040" y="6600240"/>
              <a:ext cx="99720" cy="25272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" name="CustomShape 24"/>
            <p:cNvSpPr/>
            <p:nvPr/>
          </p:nvSpPr>
          <p:spPr>
            <a:xfrm>
              <a:off x="804600" y="5897160"/>
              <a:ext cx="113760" cy="67392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" name="CustomShape 25"/>
            <p:cNvSpPr/>
            <p:nvPr/>
          </p:nvSpPr>
          <p:spPr>
            <a:xfrm>
              <a:off x="804600" y="5772600"/>
              <a:ext cx="31320" cy="22752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" name="CustomShape 26"/>
            <p:cNvSpPr/>
            <p:nvPr/>
          </p:nvSpPr>
          <p:spPr>
            <a:xfrm>
              <a:off x="831600" y="6322680"/>
              <a:ext cx="174240" cy="53028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" name="CustomShape 27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56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7" name="PlaceHolder 28"/>
          <p:cNvSpPr>
            <a:spLocks noGrp="1"/>
          </p:cNvSpPr>
          <p:nvPr>
            <p:ph type="title"/>
          </p:nvPr>
        </p:nvSpPr>
        <p:spPr>
          <a:xfrm>
            <a:off x="1942560" y="2514600"/>
            <a:ext cx="6600240" cy="2262600"/>
          </a:xfrm>
          <a:prstGeom prst="rect">
            <a:avLst/>
          </a:prstGeom>
        </p:spPr>
        <p:txBody>
          <a:bodyPr anchor="b">
            <a:normAutofit/>
          </a:bodyPr>
          <a:p>
            <a:pPr>
              <a:lnSpc>
                <a:spcPct val="100000"/>
              </a:lnSpc>
            </a:pPr>
            <a:r>
              <a:rPr b="0" lang="ru-RU" sz="5400" spc="-1" strike="noStrike">
                <a:solidFill>
                  <a:srgbClr val="262626"/>
                </a:solidFill>
                <a:latin typeface="Century Gothic"/>
              </a:rPr>
              <a:t>Образец заголовка</a:t>
            </a:r>
            <a:endParaRPr b="0" lang="ru-RU" sz="54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8" name="PlaceHolder 29"/>
          <p:cNvSpPr>
            <a:spLocks noGrp="1"/>
          </p:cNvSpPr>
          <p:nvPr>
            <p:ph type="dt"/>
          </p:nvPr>
        </p:nvSpPr>
        <p:spPr>
          <a:xfrm>
            <a:off x="7772400" y="6135120"/>
            <a:ext cx="766080" cy="36972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EA76FD2-D96D-4AD3-B2C9-7D979666C091}" type="datetime">
              <a:rPr b="0" lang="ru-RU" sz="900" spc="-1" strike="noStrike">
                <a:solidFill>
                  <a:srgbClr val="8b8b8b"/>
                </a:solidFill>
                <a:latin typeface="Century Gothic"/>
              </a:rPr>
              <a:t>28.5.25</a:t>
            </a:fld>
            <a:endParaRPr b="0" lang="ru-RU" sz="900" spc="-1" strike="noStrike">
              <a:latin typeface="Times New Roman"/>
            </a:endParaRPr>
          </a:p>
        </p:txBody>
      </p:sp>
      <p:sp>
        <p:nvSpPr>
          <p:cNvPr id="29" name="PlaceHolder 30"/>
          <p:cNvSpPr>
            <a:spLocks noGrp="1"/>
          </p:cNvSpPr>
          <p:nvPr>
            <p:ph type="ftr"/>
          </p:nvPr>
        </p:nvSpPr>
        <p:spPr>
          <a:xfrm>
            <a:off x="1942560" y="6135840"/>
            <a:ext cx="57160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0" name="CustomShape 31"/>
          <p:cNvSpPr/>
          <p:nvPr/>
        </p:nvSpPr>
        <p:spPr>
          <a:xfrm>
            <a:off x="-31680" y="4321080"/>
            <a:ext cx="1395000" cy="781560"/>
          </a:xfrm>
          <a:custGeom>
            <a:avLst/>
            <a:gdLst/>
            <a:ah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" name="PlaceHolder 32"/>
          <p:cNvSpPr>
            <a:spLocks noGrp="1"/>
          </p:cNvSpPr>
          <p:nvPr>
            <p:ph type="sldNum"/>
          </p:nvPr>
        </p:nvSpPr>
        <p:spPr>
          <a:xfrm>
            <a:off x="423360" y="4529520"/>
            <a:ext cx="584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817D96B-2607-4A4E-A6E0-8D5D951D5E37}" type="slidenum">
              <a:rPr b="0" lang="ru-RU" sz="2000" spc="-1" strike="noStrike">
                <a:solidFill>
                  <a:srgbClr val="feffff"/>
                </a:solidFill>
                <a:latin typeface="Century Gothic"/>
              </a:rPr>
              <a:t>&lt;number&gt;</a:t>
            </a:fld>
            <a:endParaRPr b="0" lang="ru-RU" sz="2000" spc="-1" strike="noStrike">
              <a:latin typeface="Times New Roman"/>
            </a:endParaRPr>
          </a:p>
        </p:txBody>
      </p:sp>
      <p:sp>
        <p:nvSpPr>
          <p:cNvPr id="32" name="PlaceHolder 3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404040"/>
                </a:solidFill>
                <a:latin typeface="Century Gothic"/>
              </a:rPr>
              <a:t>Click to edit the outline text format</a:t>
            </a:r>
            <a:endParaRPr b="0" lang="ru-RU" sz="1800" spc="-1" strike="noStrike">
              <a:solidFill>
                <a:srgbClr val="404040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404040"/>
                </a:solidFill>
                <a:latin typeface="Century Gothic"/>
              </a:rPr>
              <a:t>Second Outline Level</a:t>
            </a:r>
            <a:endParaRPr b="0" lang="ru-RU" sz="1400" spc="-1" strike="noStrike">
              <a:solidFill>
                <a:srgbClr val="404040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pc="-1" strike="noStrike">
                <a:solidFill>
                  <a:srgbClr val="404040"/>
                </a:solidFill>
                <a:latin typeface="Century Gothic"/>
              </a:rPr>
              <a:t>Third Outline Level</a:t>
            </a:r>
            <a:endParaRPr b="0" lang="ru-RU" sz="1200" spc="-1" strike="noStrike">
              <a:solidFill>
                <a:srgbClr val="404040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200" spc="-1" strike="noStrike">
                <a:solidFill>
                  <a:srgbClr val="404040"/>
                </a:solidFill>
                <a:latin typeface="Century Gothic"/>
              </a:rPr>
              <a:t>Fourth Outline Level</a:t>
            </a:r>
            <a:endParaRPr b="0" lang="ru-RU" sz="1200" spc="-1" strike="noStrike">
              <a:solidFill>
                <a:srgbClr val="404040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Fifth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Sixth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Seventh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1"/>
          <p:cNvGrpSpPr/>
          <p:nvPr/>
        </p:nvGrpSpPr>
        <p:grpSpPr>
          <a:xfrm>
            <a:off x="0" y="228600"/>
            <a:ext cx="1980720" cy="6638400"/>
            <a:chOff x="0" y="228600"/>
            <a:chExt cx="1980720" cy="6638400"/>
          </a:xfrm>
        </p:grpSpPr>
        <p:sp>
          <p:nvSpPr>
            <p:cNvPr id="70" name="CustomShape 2"/>
            <p:cNvSpPr/>
            <p:nvPr/>
          </p:nvSpPr>
          <p:spPr>
            <a:xfrm>
              <a:off x="0" y="2575080"/>
              <a:ext cx="69480" cy="62568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CustomShape 3"/>
            <p:cNvSpPr/>
            <p:nvPr/>
          </p:nvSpPr>
          <p:spPr>
            <a:xfrm>
              <a:off x="89280" y="3156480"/>
              <a:ext cx="448920" cy="232200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CustomShape 4"/>
            <p:cNvSpPr/>
            <p:nvPr/>
          </p:nvSpPr>
          <p:spPr>
            <a:xfrm>
              <a:off x="560520" y="5447160"/>
              <a:ext cx="423000" cy="141984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CustomShape 5"/>
            <p:cNvSpPr/>
            <p:nvPr/>
          </p:nvSpPr>
          <p:spPr>
            <a:xfrm>
              <a:off x="666720" y="6503760"/>
              <a:ext cx="118800" cy="36324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CustomShape 6"/>
            <p:cNvSpPr/>
            <p:nvPr/>
          </p:nvSpPr>
          <p:spPr>
            <a:xfrm>
              <a:off x="69840" y="3201120"/>
              <a:ext cx="570600" cy="332820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CustomShape 7"/>
            <p:cNvSpPr/>
            <p:nvPr/>
          </p:nvSpPr>
          <p:spPr>
            <a:xfrm>
              <a:off x="15480" y="228600"/>
              <a:ext cx="73440" cy="292752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8"/>
            <p:cNvSpPr/>
            <p:nvPr/>
          </p:nvSpPr>
          <p:spPr>
            <a:xfrm>
              <a:off x="54360" y="2944080"/>
              <a:ext cx="54000" cy="4935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9"/>
            <p:cNvSpPr/>
            <p:nvPr/>
          </p:nvSpPr>
          <p:spPr>
            <a:xfrm>
              <a:off x="534960" y="5478840"/>
              <a:ext cx="131760" cy="102456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10"/>
            <p:cNvSpPr/>
            <p:nvPr/>
          </p:nvSpPr>
          <p:spPr>
            <a:xfrm>
              <a:off x="538560" y="1398960"/>
              <a:ext cx="1442160" cy="404784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CustomShape 11"/>
            <p:cNvSpPr/>
            <p:nvPr/>
          </p:nvSpPr>
          <p:spPr>
            <a:xfrm>
              <a:off x="640800" y="6530040"/>
              <a:ext cx="112320" cy="33696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CustomShape 12"/>
            <p:cNvSpPr/>
            <p:nvPr/>
          </p:nvSpPr>
          <p:spPr>
            <a:xfrm>
              <a:off x="534960" y="5359320"/>
              <a:ext cx="25560" cy="22140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13"/>
            <p:cNvSpPr/>
            <p:nvPr/>
          </p:nvSpPr>
          <p:spPr>
            <a:xfrm>
              <a:off x="590400" y="6244560"/>
              <a:ext cx="165240" cy="62208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82" name="Group 14"/>
          <p:cNvGrpSpPr/>
          <p:nvPr/>
        </p:nvGrpSpPr>
        <p:grpSpPr>
          <a:xfrm>
            <a:off x="20520" y="360"/>
            <a:ext cx="1951920" cy="6852600"/>
            <a:chOff x="20520" y="360"/>
            <a:chExt cx="1951920" cy="6852600"/>
          </a:xfrm>
        </p:grpSpPr>
        <p:sp>
          <p:nvSpPr>
            <p:cNvPr id="83" name="CustomShape 15"/>
            <p:cNvSpPr/>
            <p:nvPr/>
          </p:nvSpPr>
          <p:spPr>
            <a:xfrm>
              <a:off x="20520" y="360"/>
              <a:ext cx="409320" cy="440064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4" name="CustomShape 16"/>
            <p:cNvSpPr/>
            <p:nvPr/>
          </p:nvSpPr>
          <p:spPr>
            <a:xfrm>
              <a:off x="453600" y="4316400"/>
              <a:ext cx="350280" cy="158040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5" name="CustomShape 17"/>
            <p:cNvSpPr/>
            <p:nvPr/>
          </p:nvSpPr>
          <p:spPr>
            <a:xfrm>
              <a:off x="831600" y="5862600"/>
              <a:ext cx="356760" cy="99036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6" name="CustomShape 18"/>
            <p:cNvSpPr/>
            <p:nvPr/>
          </p:nvSpPr>
          <p:spPr>
            <a:xfrm>
              <a:off x="429840" y="4364280"/>
              <a:ext cx="456840" cy="223560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7" name="CustomShape 19"/>
            <p:cNvSpPr/>
            <p:nvPr/>
          </p:nvSpPr>
          <p:spPr>
            <a:xfrm>
              <a:off x="385560" y="1289160"/>
              <a:ext cx="144000" cy="302688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8" name="CustomShape 20"/>
            <p:cNvSpPr/>
            <p:nvPr/>
          </p:nvSpPr>
          <p:spPr>
            <a:xfrm>
              <a:off x="918720" y="6571440"/>
              <a:ext cx="110880" cy="28116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9" name="CustomShape 21"/>
            <p:cNvSpPr/>
            <p:nvPr/>
          </p:nvSpPr>
          <p:spPr>
            <a:xfrm>
              <a:off x="414000" y="4107600"/>
              <a:ext cx="68040" cy="51120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0" name="CustomShape 22"/>
            <p:cNvSpPr/>
            <p:nvPr/>
          </p:nvSpPr>
          <p:spPr>
            <a:xfrm>
              <a:off x="804600" y="3145680"/>
              <a:ext cx="1167840" cy="271656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CustomShape 23"/>
            <p:cNvSpPr/>
            <p:nvPr/>
          </p:nvSpPr>
          <p:spPr>
            <a:xfrm>
              <a:off x="887040" y="6600240"/>
              <a:ext cx="99720" cy="25272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2" name="CustomShape 24"/>
            <p:cNvSpPr/>
            <p:nvPr/>
          </p:nvSpPr>
          <p:spPr>
            <a:xfrm>
              <a:off x="804600" y="5897160"/>
              <a:ext cx="113760" cy="67392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3" name="CustomShape 25"/>
            <p:cNvSpPr/>
            <p:nvPr/>
          </p:nvSpPr>
          <p:spPr>
            <a:xfrm>
              <a:off x="804600" y="5772600"/>
              <a:ext cx="31320" cy="22752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4" name="CustomShape 26"/>
            <p:cNvSpPr/>
            <p:nvPr/>
          </p:nvSpPr>
          <p:spPr>
            <a:xfrm>
              <a:off x="831600" y="6322680"/>
              <a:ext cx="174240" cy="53028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5" name="CustomShape 27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56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6" name="PlaceHolder 28"/>
          <p:cNvSpPr>
            <a:spLocks noGrp="1"/>
          </p:cNvSpPr>
          <p:nvPr>
            <p:ph type="dt"/>
          </p:nvPr>
        </p:nvSpPr>
        <p:spPr>
          <a:xfrm>
            <a:off x="7772400" y="6135120"/>
            <a:ext cx="766080" cy="36972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C49E62A-EB13-4546-8ADD-3C8B962BF0B3}" type="datetime">
              <a:rPr b="0" lang="ru-RU" sz="900" spc="-1" strike="noStrike">
                <a:solidFill>
                  <a:srgbClr val="8b8b8b"/>
                </a:solidFill>
                <a:latin typeface="Century Gothic"/>
              </a:rPr>
              <a:t>28.5.25</a:t>
            </a:fld>
            <a:endParaRPr b="0" lang="ru-RU" sz="900" spc="-1" strike="noStrike">
              <a:latin typeface="Times New Roman"/>
            </a:endParaRPr>
          </a:p>
        </p:txBody>
      </p:sp>
      <p:sp>
        <p:nvSpPr>
          <p:cNvPr id="97" name="PlaceHolder 29"/>
          <p:cNvSpPr>
            <a:spLocks noGrp="1"/>
          </p:cNvSpPr>
          <p:nvPr>
            <p:ph type="ftr"/>
          </p:nvPr>
        </p:nvSpPr>
        <p:spPr>
          <a:xfrm>
            <a:off x="1942560" y="6135840"/>
            <a:ext cx="57160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98" name="CustomShape 30"/>
          <p:cNvSpPr/>
          <p:nvPr/>
        </p:nvSpPr>
        <p:spPr>
          <a:xfrm flipV="1">
            <a:off x="0" y="711000"/>
            <a:ext cx="1357920" cy="507600"/>
          </a:xfrm>
          <a:custGeom>
            <a:avLst/>
            <a:gdLst/>
            <a:ah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PlaceHolder 31"/>
          <p:cNvSpPr>
            <a:spLocks noGrp="1"/>
          </p:cNvSpPr>
          <p:nvPr>
            <p:ph type="sldNum"/>
          </p:nvPr>
        </p:nvSpPr>
        <p:spPr>
          <a:xfrm>
            <a:off x="511200" y="787680"/>
            <a:ext cx="584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3AC22C0-DAA1-4436-9D82-322B0A147F7C}" type="slidenum">
              <a:rPr b="0" lang="ru-RU" sz="2000" spc="-1" strike="noStrike">
                <a:solidFill>
                  <a:srgbClr val="feffff"/>
                </a:solidFill>
                <a:latin typeface="Century Gothic"/>
              </a:rPr>
              <a:t>&lt;number&gt;</a:t>
            </a:fld>
            <a:endParaRPr b="0" lang="ru-RU" sz="2000" spc="-1" strike="noStrike">
              <a:latin typeface="Times New Roman"/>
            </a:endParaRPr>
          </a:p>
        </p:txBody>
      </p:sp>
      <p:sp>
        <p:nvSpPr>
          <p:cNvPr id="100" name="PlaceHolder 3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Century Gothic"/>
              </a:rPr>
              <a:t>Click to edit the title text format</a:t>
            </a:r>
            <a:endParaRPr b="0" lang="ru-RU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01" name="PlaceHolder 3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404040"/>
                </a:solidFill>
                <a:latin typeface="Century Gothic"/>
              </a:rPr>
              <a:t>Click to edit the outline text format</a:t>
            </a:r>
            <a:endParaRPr b="0" lang="ru-RU" sz="1800" spc="-1" strike="noStrike">
              <a:solidFill>
                <a:srgbClr val="404040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404040"/>
                </a:solidFill>
                <a:latin typeface="Century Gothic"/>
              </a:rPr>
              <a:t>Second Outline Level</a:t>
            </a:r>
            <a:endParaRPr b="0" lang="ru-RU" sz="1400" spc="-1" strike="noStrike">
              <a:solidFill>
                <a:srgbClr val="404040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pc="-1" strike="noStrike">
                <a:solidFill>
                  <a:srgbClr val="404040"/>
                </a:solidFill>
                <a:latin typeface="Century Gothic"/>
              </a:rPr>
              <a:t>Third Outline Level</a:t>
            </a:r>
            <a:endParaRPr b="0" lang="ru-RU" sz="1200" spc="-1" strike="noStrike">
              <a:solidFill>
                <a:srgbClr val="404040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200" spc="-1" strike="noStrike">
                <a:solidFill>
                  <a:srgbClr val="404040"/>
                </a:solidFill>
                <a:latin typeface="Century Gothic"/>
              </a:rPr>
              <a:t>Fourth Outline Level</a:t>
            </a:r>
            <a:endParaRPr b="0" lang="ru-RU" sz="1200" spc="-1" strike="noStrike">
              <a:solidFill>
                <a:srgbClr val="404040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Fifth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Sixth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latin typeface="Century Gothic"/>
              </a:rPr>
              <a:t>Seventh Outline Level</a:t>
            </a:r>
            <a:endParaRPr b="0" lang="ru-RU" sz="20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0" y="163080"/>
            <a:ext cx="8817480" cy="1143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2"/>
          <p:cNvSpPr/>
          <p:nvPr/>
        </p:nvSpPr>
        <p:spPr>
          <a:xfrm>
            <a:off x="6858000" y="6204600"/>
            <a:ext cx="2286000" cy="489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CustomShape 3"/>
          <p:cNvSpPr/>
          <p:nvPr/>
        </p:nvSpPr>
        <p:spPr>
          <a:xfrm>
            <a:off x="816120" y="6204600"/>
            <a:ext cx="5878440" cy="489960"/>
          </a:xfrm>
          <a:prstGeom prst="rect">
            <a:avLst/>
          </a:prstGeom>
          <a:solidFill>
            <a:srgbClr val="bdc3c7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4"/>
          <p:cNvSpPr/>
          <p:nvPr/>
        </p:nvSpPr>
        <p:spPr>
          <a:xfrm>
            <a:off x="163080" y="6204600"/>
            <a:ext cx="489960" cy="48996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2" name="PlaceHolder 5"/>
          <p:cNvSpPr>
            <a:spLocks noGrp="1"/>
          </p:cNvSpPr>
          <p:nvPr>
            <p:ph type="title"/>
          </p:nvPr>
        </p:nvSpPr>
        <p:spPr>
          <a:xfrm>
            <a:off x="326520" y="326520"/>
            <a:ext cx="8490960" cy="81648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1" lang="ru-RU" sz="291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ru-RU" sz="291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3" name="PlaceHolder 6"/>
          <p:cNvSpPr>
            <a:spLocks noGrp="1"/>
          </p:cNvSpPr>
          <p:nvPr>
            <p:ph type="body"/>
          </p:nvPr>
        </p:nvSpPr>
        <p:spPr>
          <a:xfrm>
            <a:off x="326520" y="1796040"/>
            <a:ext cx="8327520" cy="4245480"/>
          </a:xfrm>
          <a:prstGeom prst="rect">
            <a:avLst/>
          </a:prstGeom>
        </p:spPr>
        <p:txBody>
          <a:bodyPr lIns="0" rIns="0" tIns="0" bIns="0">
            <a:spAutoFit/>
          </a:bodyPr>
          <a:p>
            <a:pPr>
              <a:spcAft>
                <a:spcPts val="1035"/>
              </a:spcAft>
            </a:pPr>
            <a:r>
              <a:rPr b="1" lang="ru-RU" sz="2360" spc="-1" strike="noStrike">
                <a:solidFill>
                  <a:srgbClr val="1c1c1c"/>
                </a:solidFill>
                <a:latin typeface="Source Sans Pro Semibold"/>
              </a:rPr>
              <a:t>Click to edit the outline text format</a:t>
            </a:r>
            <a:endParaRPr b="1" lang="ru-RU" sz="2360" spc="-1" strike="noStrike">
              <a:solidFill>
                <a:srgbClr val="1c1c1c"/>
              </a:solidFill>
              <a:latin typeface="Source Sans Pro Semibold"/>
            </a:endParaRPr>
          </a:p>
          <a:p>
            <a:pPr lvl="1" marL="288000">
              <a:spcAft>
                <a:spcPts val="1026"/>
              </a:spcAft>
            </a:pPr>
            <a:r>
              <a:rPr b="0" lang="ru-RU" sz="2000" spc="-1" strike="noStrike">
                <a:solidFill>
                  <a:srgbClr val="1c1c1c"/>
                </a:solidFill>
                <a:latin typeface="Source Sans Pro Light"/>
              </a:rPr>
              <a:t>Second Outline Level</a:t>
            </a:r>
            <a:endParaRPr b="0" lang="ru-RU" sz="2000" spc="-1" strike="noStrike">
              <a:solidFill>
                <a:srgbClr val="1c1c1c"/>
              </a:solidFill>
              <a:latin typeface="Source Sans Pro Light"/>
            </a:endParaRPr>
          </a:p>
          <a:p>
            <a:pPr lvl="2" marL="576000">
              <a:spcAft>
                <a:spcPts val="771"/>
              </a:spcAft>
            </a:pPr>
            <a:r>
              <a:rPr b="0" lang="ru-RU" sz="1639" spc="-1" strike="noStrike">
                <a:solidFill>
                  <a:srgbClr val="1c1c1c"/>
                </a:solidFill>
                <a:latin typeface="Source Sans Pro Light"/>
              </a:rPr>
              <a:t>Third Outline Level</a:t>
            </a:r>
            <a:endParaRPr b="0" lang="ru-RU" sz="1639" spc="-1" strike="noStrike">
              <a:solidFill>
                <a:srgbClr val="1c1c1c"/>
              </a:solidFill>
              <a:latin typeface="Source Sans Pro Light"/>
            </a:endParaRPr>
          </a:p>
          <a:p>
            <a:pPr lvl="3" marL="864000">
              <a:spcAft>
                <a:spcPts val="513"/>
              </a:spcAft>
            </a:pPr>
            <a:r>
              <a:rPr b="0" lang="ru-RU" sz="1450" spc="-1" strike="noStrike">
                <a:solidFill>
                  <a:srgbClr val="1c1c1c"/>
                </a:solidFill>
                <a:latin typeface="Source Sans Pro Light"/>
              </a:rPr>
              <a:t>Fourth Outline Level</a:t>
            </a:r>
            <a:endParaRPr b="0" lang="ru-RU" sz="1450" spc="-1" strike="noStrike">
              <a:solidFill>
                <a:srgbClr val="1c1c1c"/>
              </a:solidFill>
              <a:latin typeface="Source Sans Pro Light"/>
            </a:endParaRPr>
          </a:p>
          <a:p>
            <a:pPr lvl="4" marL="1152000">
              <a:spcAft>
                <a:spcPts val="255"/>
              </a:spcAft>
            </a:pPr>
            <a:r>
              <a:rPr b="0" lang="ru-RU" sz="1450" spc="-1" strike="noStrike">
                <a:solidFill>
                  <a:srgbClr val="1c1c1c"/>
                </a:solidFill>
                <a:latin typeface="Source Sans Pro Light"/>
              </a:rPr>
              <a:t>Fifth Outline Level</a:t>
            </a:r>
            <a:endParaRPr b="0" lang="ru-RU" sz="1450" spc="-1" strike="noStrike">
              <a:solidFill>
                <a:srgbClr val="1c1c1c"/>
              </a:solidFill>
              <a:latin typeface="Source Sans Pro Light"/>
            </a:endParaRPr>
          </a:p>
          <a:p>
            <a:pPr lvl="5" marL="1440000">
              <a:spcAft>
                <a:spcPts val="255"/>
              </a:spcAft>
            </a:pPr>
            <a:r>
              <a:rPr b="0" lang="ru-RU" sz="1450" spc="-1" strike="noStrike">
                <a:solidFill>
                  <a:srgbClr val="1c1c1c"/>
                </a:solidFill>
                <a:latin typeface="Source Sans Pro Light"/>
              </a:rPr>
              <a:t>Sixth Outline Level</a:t>
            </a:r>
            <a:endParaRPr b="0" lang="ru-RU" sz="1450" spc="-1" strike="noStrike">
              <a:solidFill>
                <a:srgbClr val="1c1c1c"/>
              </a:solidFill>
              <a:latin typeface="Source Sans Pro Light"/>
            </a:endParaRPr>
          </a:p>
          <a:p>
            <a:pPr lvl="6" marL="1728000">
              <a:spcAft>
                <a:spcPts val="255"/>
              </a:spcAft>
            </a:pPr>
            <a:r>
              <a:rPr b="0" lang="ru-RU" sz="1450" spc="-1" strike="noStrike">
                <a:solidFill>
                  <a:srgbClr val="1c1c1c"/>
                </a:solidFill>
                <a:latin typeface="Source Sans Pro Light"/>
              </a:rPr>
              <a:t>Seventh Outline Level</a:t>
            </a:r>
            <a:endParaRPr b="0" lang="ru-RU" sz="1450" spc="-1" strike="noStrike">
              <a:solidFill>
                <a:srgbClr val="1c1c1c"/>
              </a:solidFill>
              <a:latin typeface="Source Sans Pro Light"/>
            </a:endParaRPr>
          </a:p>
        </p:txBody>
      </p:sp>
      <p:sp>
        <p:nvSpPr>
          <p:cNvPr id="144" name="PlaceHolder 7"/>
          <p:cNvSpPr>
            <a:spLocks noGrp="1"/>
          </p:cNvSpPr>
          <p:nvPr>
            <p:ph type="dt"/>
          </p:nvPr>
        </p:nvSpPr>
        <p:spPr>
          <a:xfrm>
            <a:off x="6858000" y="6204600"/>
            <a:ext cx="2122560" cy="473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r"/>
            <a:r>
              <a:rPr b="1" lang="ru-RU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ru-RU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5" name="PlaceHolder 8"/>
          <p:cNvSpPr>
            <a:spLocks noGrp="1"/>
          </p:cNvSpPr>
          <p:nvPr>
            <p:ph type="ftr"/>
          </p:nvPr>
        </p:nvSpPr>
        <p:spPr>
          <a:xfrm>
            <a:off x="979560" y="6204600"/>
            <a:ext cx="2939040" cy="489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1" lang="ru-RU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ru-RU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6" name="PlaceHolder 9"/>
          <p:cNvSpPr>
            <a:spLocks noGrp="1"/>
          </p:cNvSpPr>
          <p:nvPr>
            <p:ph type="sldNum"/>
          </p:nvPr>
        </p:nvSpPr>
        <p:spPr>
          <a:xfrm>
            <a:off x="163080" y="6204600"/>
            <a:ext cx="489960" cy="489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fld id="{2B1FC024-6F05-4957-B4CB-E04BD6EEFF1B}" type="slidenum">
              <a:rPr b="1" lang="ru-RU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ru-RU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395640" y="2136960"/>
            <a:ext cx="8208720" cy="179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</a:rPr>
              <a:t>Краткая презентация образовательной программы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</a:rPr>
              <a:t>муниципального дошкольного учреждения «Детский сад № 146 Краснооктябрьского района Волгограда»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259640" y="0"/>
            <a:ext cx="7884000" cy="6674040"/>
          </a:xfrm>
          <a:prstGeom prst="rect">
            <a:avLst/>
          </a:prstGeom>
          <a:noFill/>
          <a:ln>
            <a:noFill/>
          </a:ln>
        </p:spPr>
        <p:style>
          <a:lnRef idx="1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Цели взаимодействия с семьями воспитанников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: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Обеспечение единства подходов к целей воспитанию и обучению детей в условиях ДОО и семьи; повышение воспитательного потенциала семьи.</a:t>
            </a: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Задачи взаимодействия: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Информирование  родителей и общественности относительно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МОУ детский сад № 146.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Обеспечение психолого- педагогической поддержки семьи. 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Просвещение родителей, повышение их правовой компетентности в вопросах образования, охраны и укрепления здоровья, развития и укрепления здоровья детей образования детей младенческого, раннего и дошкольного возраста.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Создание условий для развития ответственного и осознанного родительства как базовой основы благополучия семьи.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возраста. </a:t>
            </a: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Принципы взаимодействия: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Приоритет семьи в воспитании, обучении и развитии ребенка для решения образовательных задач.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Открытость.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Индивидуально-дифференцированный подход.</a:t>
            </a:r>
            <a:endParaRPr b="0" lang="ru-RU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Вовлечение родителей в образовательный процесс.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1403640" y="260640"/>
            <a:ext cx="7200360" cy="4664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Формы работы по взаимодействию с родителями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Анкетирование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Родительские собрания, конференции, мастер-классы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Управление ДОО через Управляющий совет; родительский совет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Консультирование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Родительские уголки и информационные стенды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Дни открытых дверей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Экскурсии по ДОУ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Участие в создании развивающей среды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Участие в педагогическом процессе (открытые просмотры, проекты,  акции, привлечение родителей к подготовке праздников)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Совместные мероприятия с участием воспитанников, педагогов, родителей.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1403640" y="260640"/>
            <a:ext cx="7488360" cy="496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Программа воспитани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я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Разработана на основе ФОП ДО, 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с учетом Стратегии развития воспитания в Российской Федерации на период до 2025 года, с учетом региональной специфики реализации Стратегии развития воспитания в регионе.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Программа отражает интересы и запросы участников образовательных отношений: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родителей ребенка (законных представителей) и значимых для ребенка взрослых;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государства и общества.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1331640" y="188640"/>
            <a:ext cx="7812000" cy="36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Общая цель воспитания в Д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ОУ - личностное развитие каждого ребенка с учетом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его индивидуальности и создание условий для позитивной социализации детей на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основе традиционных ценностей российского общества, что предполагает: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формирование первоначальных представлений о традиционных ценностях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российского народа, социально приемлемых нормах и правилах поведения;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формирование ценностного отношения к окружающему миру (природному и   социокультурному), другим людям, себе;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становление первичного опыта деятельности и поведения в соответствии с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традиционными ценностями, принятыми в обществе нормами и правилами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(п..29.2.1.1 ФОП ДО)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331640" y="188640"/>
            <a:ext cx="7812000" cy="393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Общие задачи воспитания: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1. содействовать развитию личности , основанному на принятых в обществе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представлениях о добре и зле, должном и недопустимом: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2. Способствовать становлению нравственности, основанной на духовных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отечественных традициях, внутренней установке личности поступать согласно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своей совести.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3. Создавать условия для развития и реализации личностного потенциала ребенка,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его готовности к творческому самовыражению и саморазвитию, самовоспитанию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4. Осуществлять поддержку позитивной социализации ребенка посредством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проектирования и принятия уклада, воспитывающей среды, создание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воспитывающих общностей. (п.29.2.1.2 ФОП ДО).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1403640" y="188640"/>
            <a:ext cx="7560360" cy="612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Направления воспитани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я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Патриотическое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Духовно-нравственное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Социальное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Познавательное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Физическое и оздоровительное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Трудовое направление 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Эстетическое направление воспитания;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Концептуальные положения воспитательной системы МОУ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формирование общей культуры, духовно-нравственных ценностей, развитие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создание комфортных, безопасных условий для всестороннего развития,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воспитания детей, их успешной социализации,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сплочение и консолидация коллектива МОУ,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социализации.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1475640" y="332640"/>
            <a:ext cx="7200360" cy="588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Образовательная программа МОУ детский сад № 146 – локальный нормативный акт, определяющий содержание дошкольного  образования в МОУ детский сад № 146. </a:t>
            </a:r>
            <a:endParaRPr b="0" lang="ru-RU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Программа разработана на основе:</a:t>
            </a:r>
            <a:endParaRPr b="0" lang="ru-RU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Федеральной образовательной программы дошкольного образования (далее ФОП ДО), Приказ Минпросвещения России от 25.11.2022 N 1028 "Об утверждении федеральной образовательной программы дошкольного образования"(Зарегистрировано в Минюсте России 28.12.2022 N 71847)</a:t>
            </a:r>
            <a:endParaRPr b="0" lang="ru-RU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Федерального государственного образовательного стандарта дошкольного образования (далее – ФГОС ДО)</a:t>
            </a:r>
            <a:endParaRPr b="0" lang="ru-RU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в соответствии с федеральными, региональными, муниципальными и институциональными нормативными документами и локальными нормативными актами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МОУ детский сад № 146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1475640" y="474480"/>
            <a:ext cx="7344360" cy="374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Программа направлена на выполнение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Указов Президента Российской Федерации: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от 07.05.2018 № 204 «О национальных целях и стратегических задачах развития Российской Федерации на период до 2024 года»,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от 21.07.2020 № 474 «О национальных целях развития Российской Федерации на период до 2030 года»,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от 02.07.2021 № 400 «О Стратегии национальной безопасности Российской Федерации»,</a:t>
            </a:r>
            <a:endParaRPr b="0" lang="ru-RU" sz="2000" spc="-1" strike="noStrike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1475640" y="52920"/>
            <a:ext cx="7488360" cy="612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Цель Прогр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аммы - разностороннее развитие ребенка в период дошкольного  детства с учетом возрастных и индивидуальных о   особенностей на основе духовно-нравственных ценностей российского народа, исторических и национально-культурных традиций (п.41.1. ФОП ДО).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Задачи разработаны на основе ФГОС ДО (п.1.6. ФГОС ДО), уточнены и расширены в ФОП ДО.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Новые задачи (п.14.2. ФОП ДО)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обеспечение единых для РФ содержания ДО и планируемых результатов  освоения образовательной программы ДО;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 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построение (структурирование) содержания образовательной деятельности   на основе учета возрастных и индивидуальных особенностей развития.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755640" y="1497600"/>
            <a:ext cx="3492360" cy="1270080"/>
          </a:xfrm>
          <a:prstGeom prst="flowChartDocument">
            <a:avLst/>
          </a:prstGeom>
          <a:solidFill>
            <a:srgbClr val="c2cda9"/>
          </a:solidFill>
          <a:ln>
            <a:solidFill>
              <a:srgbClr val="8ba248"/>
            </a:solidFill>
            <a:rou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88" name="CustomShape 2"/>
          <p:cNvSpPr/>
          <p:nvPr/>
        </p:nvSpPr>
        <p:spPr>
          <a:xfrm>
            <a:off x="5292000" y="2133000"/>
            <a:ext cx="3240000" cy="1656000"/>
          </a:xfrm>
          <a:prstGeom prst="flowChartDocument">
            <a:avLst/>
          </a:prstGeom>
          <a:solidFill>
            <a:srgbClr val="c2cda9"/>
          </a:solidFill>
          <a:ln>
            <a:solidFill>
              <a:srgbClr val="8ba248"/>
            </a:solidFill>
            <a:rou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89" name="CustomShape 3"/>
          <p:cNvSpPr/>
          <p:nvPr/>
        </p:nvSpPr>
        <p:spPr>
          <a:xfrm>
            <a:off x="755640" y="736920"/>
            <a:ext cx="7776360" cy="387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</a:rPr>
              <a:t>Программа состоит из: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   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Обязательная инвариантная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    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(часть А)</a:t>
            </a:r>
            <a:endParaRPr b="0" lang="ru-RU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вариативная часть, </a:t>
            </a:r>
            <a:endParaRPr b="0" lang="ru-RU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формируемая участниками</a:t>
            </a:r>
            <a:endParaRPr b="0" lang="ru-RU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образовательных </a:t>
            </a:r>
            <a:endParaRPr b="0" lang="ru-RU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отношений(часть Б)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Обеспечивает физическое и психическое развитие детей в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различных видах деятельности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90" name="CustomShape 4"/>
          <p:cNvSpPr/>
          <p:nvPr/>
        </p:nvSpPr>
        <p:spPr>
          <a:xfrm>
            <a:off x="2988000" y="1196640"/>
            <a:ext cx="179640" cy="3006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CustomShape 5"/>
          <p:cNvSpPr/>
          <p:nvPr/>
        </p:nvSpPr>
        <p:spPr>
          <a:xfrm>
            <a:off x="5571360" y="1196640"/>
            <a:ext cx="179640" cy="7855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1475640" y="332640"/>
            <a:ext cx="74322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Структура ОП МОУ детский сад № 146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Общие положения: Раскрывают назначение ОП ДО статус и особенности ОП, содержание разделов (целевого, содержательного и организационного)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539640" y="1720440"/>
            <a:ext cx="2574360" cy="393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1. Целевой раздел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Содержит:</a:t>
            </a:r>
            <a:endParaRPr b="0" lang="ru-RU" sz="1800" spc="-1" strike="noStrike">
              <a:latin typeface="Arial"/>
            </a:endParaRPr>
          </a:p>
          <a:p>
            <a:pPr marL="285840" indent="-28548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цели, задачи, принципы ФОП;</a:t>
            </a:r>
            <a:endParaRPr b="0" lang="ru-RU" sz="1800" spc="-1" strike="noStrike">
              <a:latin typeface="Arial"/>
            </a:endParaRPr>
          </a:p>
          <a:p>
            <a:pPr marL="285840" indent="-28548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планируемые результаты  освоения ФОП в разные периоды детства;</a:t>
            </a:r>
            <a:endParaRPr b="0" lang="ru-RU" sz="1800" spc="-1" strike="noStrike">
              <a:latin typeface="Arial"/>
            </a:endParaRPr>
          </a:p>
          <a:p>
            <a:pPr marL="285840" indent="-285480" algn="ctr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подходы к педагогической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Диагностике  достижения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планируемых результатов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3564000" y="1720440"/>
            <a:ext cx="2220840" cy="447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2. Содержательный раздел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Включает: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задачи и содержание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образовательной деятельности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по образовательным областям во всех возрастных группах;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направления и задачи КРР;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рабочую программу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воспитания;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иные материалы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5" name="CustomShape 4"/>
          <p:cNvSpPr/>
          <p:nvPr/>
        </p:nvSpPr>
        <p:spPr>
          <a:xfrm>
            <a:off x="6372360" y="1720440"/>
            <a:ext cx="2535840" cy="447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3 Организационный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раздел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Содержит: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психолого-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педагогические, кадровые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условия, МТО;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примерный режим дня;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примерный перечень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произведений искусства;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примерный календарный план воспитательной работы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1691640" y="260640"/>
            <a:ext cx="6768360" cy="146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ОП МОУ детский сад № 146 включае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т: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ru-RU" sz="1800" spc="-1" strike="noStrike">
                <a:solidFill>
                  <a:srgbClr val="000000"/>
                </a:solidFill>
                <a:latin typeface="Times New Roman"/>
              </a:rPr>
              <a:t>Учебно-методическая документация: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- рабочая программа воспитания,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- примерный режим и распорядок дня дошкольных групп,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- календарный план воспитательной  работы.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1547640" y="1917000"/>
            <a:ext cx="7382520" cy="310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i="1" lang="ru-RU" sz="1800" spc="-1" strike="noStrike">
                <a:solidFill>
                  <a:srgbClr val="000000"/>
                </a:solidFill>
                <a:latin typeface="Times New Roman"/>
              </a:rPr>
              <a:t>Иные компоненты: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планируемые результаты реализации программы,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педагогическая диагностика достижения планируемых результатов,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задачи и содержание образования (обучения и воспитания) по образовательным областям,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вариативные формы, способы, методы реализации Программы,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особенности образовательной деятельности разных видов и культурных практик,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способы и направления поддержки детской инициативы,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особенности взаимодействия педагогического коллектива с семьями обучающихся.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475640" y="332280"/>
            <a:ext cx="7174800" cy="1736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Направления обучения и воспитания – образовательные области: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«Физическое развитие»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«Социально – коммуникативное развитие»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«Познавательное развитие»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«Речевое развитие»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«Художественно – эстетическое развитие»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1691640" y="2565000"/>
            <a:ext cx="7344360" cy="310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Образовательная деятельность в ДОУ включа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ет: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образовательную деятельность, осуществляемую в процессе организации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различных видов детской деятельности; </a:t>
            </a:r>
            <a:endParaRPr b="0" lang="ru-RU" sz="1800" spc="-1" strike="noStrike"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образовательную деятельность, осуществляемую в ходе режимных процессов; самостоятельную деятельность детей; взаимодействие с семьями детей по реализации образовательной программы МОУ детский сад № 146  (п.24.1. ФОП ДО).</a:t>
            </a: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К культурным практикам 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2411640" y="90000"/>
            <a:ext cx="457164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Условия реализации Программы</a:t>
            </a:r>
            <a:endParaRPr b="0" lang="ru-RU" sz="2000" spc="-1" strike="noStrike"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3470867130"/>
              </p:ext>
            </p:extLst>
          </p:nvPr>
        </p:nvGraphicFramePr>
        <p:xfrm>
          <a:off x="395640" y="692640"/>
          <a:ext cx="8424720" cy="561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Application>Trio_Office/6.2.8.2$Windows_x86 LibreOffice_project/</Application>
  <Words>1388</Words>
  <Paragraphs>155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2023-11-12T12:31:41Z</dcterms:created>
  <dc:creator>1</dc:creator>
  <dc:description/>
  <dc:language>ru-RU</dc:language>
  <cp:lastModifiedBy/>
  <dcterms:modified xsi:type="dcterms:W3CDTF">2025-05-28T11:13:32Z</dcterms:modified>
  <cp:revision>16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15</vt:i4>
  </property>
</Properties>
</file>